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2"/>
  </p:handoutMasterIdLst>
  <p:sldIdLst>
    <p:sldId id="257" r:id="rId2"/>
    <p:sldId id="258" r:id="rId3"/>
    <p:sldId id="260" r:id="rId4"/>
    <p:sldId id="265" r:id="rId5"/>
    <p:sldId id="266" r:id="rId6"/>
    <p:sldId id="267" r:id="rId7"/>
    <p:sldId id="268" r:id="rId8"/>
    <p:sldId id="259" r:id="rId9"/>
    <p:sldId id="256" r:id="rId10"/>
    <p:sldId id="263" r:id="rId11"/>
    <p:sldId id="271" r:id="rId12"/>
    <p:sldId id="264" r:id="rId13"/>
    <p:sldId id="262" r:id="rId14"/>
    <p:sldId id="272" r:id="rId15"/>
    <p:sldId id="273" r:id="rId16"/>
    <p:sldId id="261" r:id="rId17"/>
    <p:sldId id="269" r:id="rId18"/>
    <p:sldId id="270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2" autoAdjust="0"/>
    <p:restoredTop sz="86383" autoAdjust="0"/>
  </p:normalViewPr>
  <p:slideViewPr>
    <p:cSldViewPr snapToGrid="0" snapToObjects="1">
      <p:cViewPr varScale="1">
        <p:scale>
          <a:sx n="54" d="100"/>
          <a:sy n="54" d="100"/>
        </p:scale>
        <p:origin x="-120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CAD5B-8C2E-5144-9B04-8EC95DC8418A}" type="datetimeFigureOut">
              <a:rPr lang="en-US" smtClean="0"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1099A-2166-CA4C-BC42-8259CC727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02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3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9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5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1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5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1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6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9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2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B669-85E8-3543-B198-B12BB4D7A064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7520-B177-0E46-9BD9-05C3299CF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81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      </a:t>
            </a:r>
            <a:r>
              <a:rPr lang="en-US" sz="5400" dirty="0" smtClean="0"/>
              <a:t> DNA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Genetic Coding</a:t>
            </a:r>
          </a:p>
          <a:p>
            <a:r>
              <a:rPr lang="en-US" sz="3600" dirty="0" smtClean="0"/>
              <a:t>Gives Instructions to the cell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811" y="575832"/>
            <a:ext cx="2847944" cy="575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03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Ribosomes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Make protein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587" b="-58587"/>
          <a:stretch>
            <a:fillRect/>
          </a:stretch>
        </p:blipFill>
        <p:spPr>
          <a:xfrm>
            <a:off x="1034947" y="541957"/>
            <a:ext cx="6546340" cy="7336328"/>
          </a:xfrm>
        </p:spPr>
      </p:pic>
    </p:spTree>
    <p:extLst>
      <p:ext uri="{BB962C8B-B14F-4D97-AF65-F5344CB8AC3E}">
        <p14:creationId xmlns:p14="http://schemas.microsoft.com/office/powerpoint/2010/main" val="55905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Mitochondria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“Powerhouse”</a:t>
            </a:r>
          </a:p>
          <a:p>
            <a:r>
              <a:rPr lang="en-US" sz="3600" dirty="0" smtClean="0"/>
              <a:t>Make Energy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878" b="-298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67687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Vacuole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Stores water and waste</a:t>
            </a:r>
          </a:p>
          <a:p>
            <a:r>
              <a:rPr lang="en-US" sz="3600" dirty="0" smtClean="0"/>
              <a:t>“Vacuum” 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948" b="-119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191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Nuclear Membrane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Barrier to the Nucleus</a:t>
            </a:r>
          </a:p>
          <a:p>
            <a:r>
              <a:rPr lang="en-US" sz="3600" dirty="0" smtClean="0"/>
              <a:t>Protects Nucleus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339" b="-463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571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Golgi Body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Packages and Ships things for the cell</a:t>
            </a:r>
          </a:p>
          <a:p>
            <a:r>
              <a:rPr lang="en-US" sz="3600" dirty="0" smtClean="0"/>
              <a:t>UPS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463" b="-154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7653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Lysosomes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Break down proteins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964" b="-37964"/>
          <a:stretch>
            <a:fillRect/>
          </a:stretch>
        </p:blipFill>
        <p:spPr>
          <a:xfrm>
            <a:off x="3293016" y="1600200"/>
            <a:ext cx="5393784" cy="6044685"/>
          </a:xfrm>
        </p:spPr>
      </p:pic>
    </p:spTree>
    <p:extLst>
      <p:ext uri="{BB962C8B-B14F-4D97-AF65-F5344CB8AC3E}">
        <p14:creationId xmlns:p14="http://schemas.microsoft.com/office/powerpoint/2010/main" val="262465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Endoplasmic Reticulum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ER-Highway</a:t>
            </a:r>
          </a:p>
          <a:p>
            <a:r>
              <a:rPr lang="en-US" sz="3600" dirty="0" smtClean="0"/>
              <a:t>Transports Material In and Out of the Cell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08" b="-24808"/>
          <a:stretch>
            <a:fillRect/>
          </a:stretch>
        </p:blipFill>
        <p:spPr>
          <a:xfrm>
            <a:off x="3820781" y="476878"/>
            <a:ext cx="5040961" cy="5649285"/>
          </a:xfrm>
        </p:spPr>
      </p:pic>
    </p:spTree>
    <p:extLst>
      <p:ext uri="{BB962C8B-B14F-4D97-AF65-F5344CB8AC3E}">
        <p14:creationId xmlns:p14="http://schemas.microsoft.com/office/powerpoint/2010/main" val="466458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Cell Wall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Gives the cell it’s structure</a:t>
            </a:r>
          </a:p>
          <a:p>
            <a:r>
              <a:rPr lang="en-US" sz="3600" dirty="0" smtClean="0"/>
              <a:t>Only in Plant Cells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16" b="-228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9036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Chloroplasts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Make plant’s food</a:t>
            </a:r>
          </a:p>
          <a:p>
            <a:r>
              <a:rPr lang="en-US" sz="3600" dirty="0" smtClean="0"/>
              <a:t>Only in Plant Cell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04" b="-34204"/>
          <a:stretch>
            <a:fillRect/>
          </a:stretch>
        </p:blipFill>
        <p:spPr>
          <a:xfrm>
            <a:off x="3528232" y="1858882"/>
            <a:ext cx="5158568" cy="5781085"/>
          </a:xfrm>
        </p:spPr>
      </p:pic>
    </p:spTree>
    <p:extLst>
      <p:ext uri="{BB962C8B-B14F-4D97-AF65-F5344CB8AC3E}">
        <p14:creationId xmlns:p14="http://schemas.microsoft.com/office/powerpoint/2010/main" val="2875695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9 Characteristics of all organisms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Energy</a:t>
            </a:r>
          </a:p>
          <a:p>
            <a:r>
              <a:rPr lang="en-US" sz="3600" dirty="0" smtClean="0"/>
              <a:t>Grow and Develop</a:t>
            </a:r>
          </a:p>
          <a:p>
            <a:r>
              <a:rPr lang="en-US" sz="3600" dirty="0" smtClean="0"/>
              <a:t>Moves</a:t>
            </a:r>
          </a:p>
          <a:p>
            <a:r>
              <a:rPr lang="en-US" sz="3600" dirty="0" smtClean="0"/>
              <a:t>Maintains Homeostasis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Reproduce</a:t>
            </a:r>
          </a:p>
          <a:p>
            <a:r>
              <a:rPr lang="en-US" sz="3600" dirty="0" smtClean="0"/>
              <a:t>Has a Life Span</a:t>
            </a:r>
          </a:p>
          <a:p>
            <a:r>
              <a:rPr lang="en-US" sz="3600" dirty="0" smtClean="0"/>
              <a:t>Responds to Stimuli</a:t>
            </a:r>
          </a:p>
          <a:p>
            <a:r>
              <a:rPr lang="en-US" sz="3600" dirty="0" smtClean="0"/>
              <a:t>Made of Cells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725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Eukaryote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Cell that has a membrane bound nucleus </a:t>
            </a:r>
          </a:p>
          <a:p>
            <a:r>
              <a:rPr lang="en-US" sz="3600" dirty="0" smtClean="0"/>
              <a:t>Ex: Animal and Plant Cells </a:t>
            </a:r>
            <a:endParaRPr lang="en-US" sz="3600" dirty="0"/>
          </a:p>
        </p:txBody>
      </p:sp>
      <p:pic>
        <p:nvPicPr>
          <p:cNvPr id="6" name="Content Placeholder 5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373" b="-36373"/>
          <a:stretch>
            <a:fillRect/>
          </a:stretch>
        </p:blipFill>
        <p:spPr>
          <a:xfrm>
            <a:off x="4327964" y="407558"/>
            <a:ext cx="4547008" cy="6450442"/>
          </a:xfrm>
        </p:spPr>
      </p:pic>
    </p:spTree>
    <p:extLst>
      <p:ext uri="{BB962C8B-B14F-4D97-AF65-F5344CB8AC3E}">
        <p14:creationId xmlns:p14="http://schemas.microsoft.com/office/powerpoint/2010/main" val="1109313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Cell Theory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1980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A-A Cell</a:t>
            </a:r>
          </a:p>
          <a:p>
            <a:pPr lvl="1"/>
            <a:r>
              <a:rPr lang="en-US" sz="3200" dirty="0" smtClean="0"/>
              <a:t>All organisms are made of one or more cells</a:t>
            </a:r>
          </a:p>
          <a:p>
            <a:r>
              <a:rPr lang="en-US" sz="3600" dirty="0" smtClean="0"/>
              <a:t>B-Basic Unit</a:t>
            </a:r>
          </a:p>
          <a:p>
            <a:pPr lvl="1"/>
            <a:r>
              <a:rPr lang="en-US" sz="3200" dirty="0" smtClean="0"/>
              <a:t>Cells are the basic unit of structure and function in all organisms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C-Cells from Cells</a:t>
            </a:r>
          </a:p>
          <a:p>
            <a:pPr lvl="1"/>
            <a:r>
              <a:rPr lang="en-US" sz="3200" dirty="0" smtClean="0"/>
              <a:t>All Cells come from other cells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669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Prokaryote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Cell with no membrane bound nucleus</a:t>
            </a:r>
          </a:p>
          <a:p>
            <a:r>
              <a:rPr lang="en-US" sz="3600" dirty="0" smtClean="0"/>
              <a:t>Ex: bacteria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39" r="-35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1216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Cell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Basic structure of life</a:t>
            </a:r>
          </a:p>
          <a:p>
            <a:endParaRPr lang="en-US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39" b="-21239"/>
          <a:stretch>
            <a:fillRect/>
          </a:stretch>
        </p:blipFill>
        <p:spPr>
          <a:xfrm>
            <a:off x="4278986" y="870111"/>
            <a:ext cx="4690072" cy="5256052"/>
          </a:xfrm>
        </p:spPr>
      </p:pic>
    </p:spTree>
    <p:extLst>
      <p:ext uri="{BB962C8B-B14F-4D97-AF65-F5344CB8AC3E}">
        <p14:creationId xmlns:p14="http://schemas.microsoft.com/office/powerpoint/2010/main" val="353900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Organelle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Structures inside a cell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3917" b="-53917"/>
          <a:stretch>
            <a:fillRect/>
          </a:stretch>
        </p:blipFill>
        <p:spPr>
          <a:xfrm>
            <a:off x="2752020" y="1157550"/>
            <a:ext cx="5440827" cy="6097405"/>
          </a:xfrm>
        </p:spPr>
      </p:pic>
    </p:spTree>
    <p:extLst>
      <p:ext uri="{BB962C8B-B14F-4D97-AF65-F5344CB8AC3E}">
        <p14:creationId xmlns:p14="http://schemas.microsoft.com/office/powerpoint/2010/main" val="28710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Tissue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3537968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Cells with similar functions join together to make tissue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08" b="-24808"/>
          <a:stretch>
            <a:fillRect/>
          </a:stretch>
        </p:blipFill>
        <p:spPr>
          <a:xfrm>
            <a:off x="3551753" y="1103275"/>
            <a:ext cx="5135047" cy="5754725"/>
          </a:xfrm>
        </p:spPr>
      </p:pic>
    </p:spTree>
    <p:extLst>
      <p:ext uri="{BB962C8B-B14F-4D97-AF65-F5344CB8AC3E}">
        <p14:creationId xmlns:p14="http://schemas.microsoft.com/office/powerpoint/2010/main" val="367391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Organ System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Organs connect to </a:t>
            </a:r>
            <a:r>
              <a:rPr lang="en-US" sz="3600" dirty="0" err="1" smtClean="0"/>
              <a:t>creat</a:t>
            </a:r>
            <a:r>
              <a:rPr lang="en-US" sz="3600" dirty="0" smtClean="0"/>
              <a:t> an organ system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42" b="-74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215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Nucleus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Direction Center of the cell</a:t>
            </a:r>
          </a:p>
          <a:p>
            <a:r>
              <a:rPr lang="en-US" sz="3600" dirty="0" smtClean="0"/>
              <a:t>Holds DNA, gives instructions</a:t>
            </a:r>
            <a:endParaRPr lang="en-US" sz="36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04" b="-34204"/>
          <a:stretch>
            <a:fillRect/>
          </a:stretch>
        </p:blipFill>
        <p:spPr>
          <a:xfrm>
            <a:off x="4163313" y="1056800"/>
            <a:ext cx="4523487" cy="5069364"/>
          </a:xfrm>
        </p:spPr>
      </p:pic>
    </p:spTree>
    <p:extLst>
      <p:ext uri="{BB962C8B-B14F-4D97-AF65-F5344CB8AC3E}">
        <p14:creationId xmlns:p14="http://schemas.microsoft.com/office/powerpoint/2010/main" val="2448236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Cytoplasm</a:t>
            </a:r>
            <a:endParaRPr lang="en-US" sz="54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Gel-Like substance that holds organelles in place</a:t>
            </a:r>
            <a:endParaRPr lang="en-US" sz="3600" dirty="0"/>
          </a:p>
        </p:txBody>
      </p:sp>
      <p:pic>
        <p:nvPicPr>
          <p:cNvPr id="2" name="Content Placeholder 1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04" b="-34204"/>
          <a:stretch>
            <a:fillRect/>
          </a:stretch>
        </p:blipFill>
        <p:spPr>
          <a:xfrm>
            <a:off x="4495800" y="1600200"/>
            <a:ext cx="4191000" cy="4696754"/>
          </a:xfrm>
        </p:spPr>
      </p:pic>
    </p:spTree>
    <p:extLst>
      <p:ext uri="{BB962C8B-B14F-4D97-AF65-F5344CB8AC3E}">
        <p14:creationId xmlns:p14="http://schemas.microsoft.com/office/powerpoint/2010/main" val="149238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220</Words>
  <Application>Microsoft Macintosh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                   DNA</vt:lpstr>
      <vt:lpstr>Eukaryote</vt:lpstr>
      <vt:lpstr>Prokaryote</vt:lpstr>
      <vt:lpstr>Cell</vt:lpstr>
      <vt:lpstr>Organelle</vt:lpstr>
      <vt:lpstr>Tissue</vt:lpstr>
      <vt:lpstr>Organ System</vt:lpstr>
      <vt:lpstr>Nucleus</vt:lpstr>
      <vt:lpstr>Cytoplasm</vt:lpstr>
      <vt:lpstr>Ribosomes</vt:lpstr>
      <vt:lpstr>Mitochondria</vt:lpstr>
      <vt:lpstr>Vacuole</vt:lpstr>
      <vt:lpstr>Nuclear Membrane</vt:lpstr>
      <vt:lpstr>Golgi Body</vt:lpstr>
      <vt:lpstr>Lysosomes</vt:lpstr>
      <vt:lpstr>Endoplasmic Reticulum</vt:lpstr>
      <vt:lpstr>Cell Wall</vt:lpstr>
      <vt:lpstr>Chloroplasts</vt:lpstr>
      <vt:lpstr>9 Characteristics of all organisms</vt:lpstr>
      <vt:lpstr>Cell Theory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Rachel Huntoon</dc:creator>
  <cp:lastModifiedBy>Rachel Huntoon</cp:lastModifiedBy>
  <cp:revision>7</cp:revision>
  <cp:lastPrinted>2014-09-23T00:01:41Z</cp:lastPrinted>
  <dcterms:created xsi:type="dcterms:W3CDTF">2014-09-10T18:48:34Z</dcterms:created>
  <dcterms:modified xsi:type="dcterms:W3CDTF">2014-09-23T00:08:34Z</dcterms:modified>
</cp:coreProperties>
</file>